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3"/>
  </p:notesMasterIdLst>
  <p:handoutMasterIdLst>
    <p:handoutMasterId r:id="rId24"/>
  </p:handoutMasterIdLst>
  <p:sldIdLst>
    <p:sldId id="603" r:id="rId8"/>
    <p:sldId id="2582" r:id="rId9"/>
    <p:sldId id="2597" r:id="rId10"/>
    <p:sldId id="2609" r:id="rId11"/>
    <p:sldId id="2600" r:id="rId12"/>
    <p:sldId id="2607" r:id="rId13"/>
    <p:sldId id="2608" r:id="rId14"/>
    <p:sldId id="2601" r:id="rId15"/>
    <p:sldId id="2605" r:id="rId16"/>
    <p:sldId id="2606" r:id="rId17"/>
    <p:sldId id="2602" r:id="rId18"/>
    <p:sldId id="2570" r:id="rId19"/>
    <p:sldId id="2604" r:id="rId20"/>
    <p:sldId id="2603" r:id="rId21"/>
    <p:sldId id="582" r:id="rId2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221815"/>
    <a:srgbClr val="000000"/>
    <a:srgbClr val="F35F77"/>
    <a:srgbClr val="398EED"/>
    <a:srgbClr val="595757"/>
    <a:srgbClr val="1D1D1A"/>
    <a:srgbClr val="91A2BF"/>
    <a:srgbClr val="66BA36"/>
    <a:srgbClr val="E4E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96291" autoAdjust="0"/>
  </p:normalViewPr>
  <p:slideViewPr>
    <p:cSldViewPr snapToGrid="0" snapToObjects="1">
      <p:cViewPr varScale="1">
        <p:scale>
          <a:sx n="126" d="100"/>
          <a:sy n="126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zomi12.github.io/" TargetMode="Externa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enzomi12/DeepLearningSystem" TargetMode="External"/><Relationship Id="rId4" Type="http://schemas.openxmlformats.org/officeDocument/2006/relationships/hyperlink" Target="https://chenzomi12.github.io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52C5864-68A3-E330-0C47-D970E8AFE7C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9A229D-654C-8D6D-EE3C-1215781A552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24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2024/9/13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ED477B7-DF83-6070-5B1C-B187E909A461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775FBA-C50E-0E57-0850-F35A3235C31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35A4A-E15C-EEDF-B5DF-50345280460D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16A85B-5E78-6280-EFBF-68DDE18F62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60528" y="19101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F9DFC8B-C144-A520-665B-77B20ACE4737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FF6EF-58A2-B134-6EAC-D38F54C482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F5F5ACC-664A-6756-DA4C-5C9A7E83FE7F}"/>
              </a:ext>
            </a:extLst>
          </p:cNvPr>
          <p:cNvSpPr txBox="1"/>
          <p:nvPr userDrawn="1"/>
        </p:nvSpPr>
        <p:spPr>
          <a:xfrm>
            <a:off x="523285" y="6443858"/>
            <a:ext cx="728026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EA65D-E4BA-4B2C-6093-4E9904C24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40" y="6428150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94740" y="469968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u="sng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u="sng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u="sng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</a:t>
            </a:r>
            <a:r>
              <a:rPr lang="en-US" altLang="zh-CN" sz="1000" u="sng" dirty="0" err="1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u="sng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B7E3EA-0610-C97C-33AC-7CFE62ECE8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505" y="4660284"/>
            <a:ext cx="353139" cy="353139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index/openai-o1-mini-advancing-cost-efficient-reasoning/" TargetMode="External"/><Relationship Id="rId2" Type="http://schemas.openxmlformats.org/officeDocument/2006/relationships/hyperlink" Target="https://openai.com/index/introducing-openai-o1-preview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ai.com/index/learning-to-reason-with-llm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AI o1 Hub | OpenAI">
            <a:extLst>
              <a:ext uri="{FF2B5EF4-FFF2-40B4-BE49-F238E27FC236}">
                <a16:creationId xmlns:a16="http://schemas.microsoft.com/office/drawing/2014/main" id="{E086DFD1-A0D6-CF16-8586-AEFB33DC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82" y="-91440"/>
            <a:ext cx="12348125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25" y="2733464"/>
            <a:ext cx="1299631" cy="1299631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208B50D-1091-F403-C4F8-AFA769029E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720" y="3071019"/>
            <a:ext cx="1007796" cy="1007796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754454-9D0E-6895-F8A0-5FF110D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思维连 </a:t>
            </a:r>
            <a:r>
              <a:rPr lang="en" altLang="zh-CN" dirty="0"/>
              <a:t>Chain-of-Thought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69458-803F-6C25-0928-7D79B7F11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3168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48C21-60C2-2D7A-7B51-EED744B2B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940560"/>
            <a:ext cx="11161240" cy="40699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产业思考与洞察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73D63B-53B8-1D04-3924-104C0F0D0E97}"/>
              </a:ext>
            </a:extLst>
          </p:cNvPr>
          <p:cNvSpPr txBox="1"/>
          <p:nvPr/>
        </p:nvSpPr>
        <p:spPr>
          <a:xfrm>
            <a:off x="553766" y="347617"/>
            <a:ext cx="395727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8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413A789-4659-3F2E-C763-B665A4D2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 </a:t>
            </a:r>
            <a:r>
              <a:rPr lang="en-US" altLang="zh-CN" dirty="0"/>
              <a:t>OpenAI</a:t>
            </a:r>
            <a:r>
              <a:rPr lang="zh-CN" altLang="en-US" dirty="0"/>
              <a:t> 的差距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EBE228-2EC2-CA1E-AE02-763C7082F6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altLang="zh-CN" dirty="0" err="1"/>
              <a:t>xxxx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424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413A789-4659-3F2E-C763-B665A4D2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对算力的消耗的预测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EBE228-2EC2-CA1E-AE02-763C7082F6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altLang="zh-CN" dirty="0" err="1"/>
              <a:t>xxxx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3779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413A789-4659-3F2E-C763-B665A4D2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算法技术路线的选择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EBE228-2EC2-CA1E-AE02-763C7082F6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 altLang="zh-CN" dirty="0" err="1"/>
              <a:t>xxxx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160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6E49DBC-FC28-B213-F501-B72D5959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视频内容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72BDEA-8107-A51C-3446-13602EE2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9" y="1489527"/>
            <a:ext cx="11127824" cy="47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1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48C21-60C2-2D7A-7B51-EED744B2B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940560"/>
            <a:ext cx="11161240" cy="40699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OpenAI</a:t>
            </a:r>
            <a:r>
              <a:rPr lang="zh-CN" altLang="en-US" dirty="0"/>
              <a:t> </a:t>
            </a:r>
            <a:r>
              <a:rPr lang="en-US" altLang="zh-CN" dirty="0"/>
              <a:t>o1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官网解读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73D63B-53B8-1D04-3924-104C0F0D0E97}"/>
              </a:ext>
            </a:extLst>
          </p:cNvPr>
          <p:cNvSpPr txBox="1"/>
          <p:nvPr/>
        </p:nvSpPr>
        <p:spPr>
          <a:xfrm>
            <a:off x="553766" y="347617"/>
            <a:ext cx="3634799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009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754454-9D0E-6895-F8A0-5FF110D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官网链接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69458-803F-6C25-0928-7D79B7F11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hlinkClick r:id="rId2"/>
              </a:rPr>
              <a:t>https://openai.com/o1/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hlinkClick r:id="rId2"/>
              </a:rPr>
              <a:t>https://openai.com/index/introducing-openai-o1-preview/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hlinkClick r:id="rId3"/>
              </a:rPr>
              <a:t>https://openai.com/index/openai-o1-mini-advancing-cost-efficient-reasoning/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hlinkClick r:id="rId4"/>
              </a:rPr>
              <a:t>https://openai.com/index/learning-to-reason-with-llms/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5339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48C21-60C2-2D7A-7B51-EED744B2B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940560"/>
            <a:ext cx="11161240" cy="40699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OpenAI</a:t>
            </a:r>
            <a:r>
              <a:rPr lang="zh-CN" altLang="en-US" dirty="0"/>
              <a:t> </a:t>
            </a:r>
            <a:r>
              <a:rPr lang="en-US" altLang="zh-CN" dirty="0"/>
              <a:t>o1 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评估标准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73D63B-53B8-1D04-3924-104C0F0D0E97}"/>
              </a:ext>
            </a:extLst>
          </p:cNvPr>
          <p:cNvSpPr txBox="1"/>
          <p:nvPr/>
        </p:nvSpPr>
        <p:spPr>
          <a:xfrm>
            <a:off x="553766" y="347617"/>
            <a:ext cx="395727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30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754454-9D0E-6895-F8A0-5FF110D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AIME</a:t>
            </a:r>
            <a:r>
              <a:rPr lang="zh-CN" altLang="en-US" dirty="0"/>
              <a:t> </a:t>
            </a:r>
            <a:r>
              <a:rPr lang="en-US" altLang="zh-CN" dirty="0"/>
              <a:t>2024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69458-803F-6C25-0928-7D79B7F11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1823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754454-9D0E-6895-F8A0-5FF110D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CodeForces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69458-803F-6C25-0928-7D79B7F11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29191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48C21-60C2-2D7A-7B51-EED744B2B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940560"/>
            <a:ext cx="11161240" cy="40699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强化学习 </a:t>
            </a:r>
            <a:r>
              <a:rPr lang="en-US" altLang="zh-CN" dirty="0"/>
              <a:t>RL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思维链 </a:t>
            </a:r>
            <a:r>
              <a:rPr lang="en-US" altLang="zh-CN" dirty="0"/>
              <a:t>CoT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73D63B-53B8-1D04-3924-104C0F0D0E97}"/>
              </a:ext>
            </a:extLst>
          </p:cNvPr>
          <p:cNvSpPr txBox="1"/>
          <p:nvPr/>
        </p:nvSpPr>
        <p:spPr>
          <a:xfrm>
            <a:off x="553766" y="347617"/>
            <a:ext cx="395727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3754454-9D0E-6895-F8A0-5FF110D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 </a:t>
            </a:r>
            <a:r>
              <a:rPr lang="en-US" altLang="zh-CN" dirty="0"/>
              <a:t>Reinforcement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A69458-803F-6C25-0928-7D79B7F11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ChatGPT</a:t>
            </a:r>
            <a:r>
              <a:rPr lang="zh-CN" altLang="en-US" sz="2400" dirty="0"/>
              <a:t>：</a:t>
            </a:r>
            <a:r>
              <a:rPr lang="en-US" altLang="zh-CN" sz="2400" dirty="0"/>
              <a:t>RLHF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LLAMA3.1</a:t>
            </a:r>
            <a:r>
              <a:rPr lang="zh-CN" altLang="en-US" sz="2400" dirty="0"/>
              <a:t>：</a:t>
            </a:r>
            <a:r>
              <a:rPr lang="en-US" altLang="zh-CN" sz="2400" dirty="0"/>
              <a:t>DPO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/>
              <a:t>STaR</a:t>
            </a:r>
            <a:r>
              <a:rPr lang="zh-CN" altLang="en-US" sz="2400" dirty="0"/>
              <a:t>：</a:t>
            </a:r>
            <a:r>
              <a:rPr lang="en-US" altLang="zh-CN" sz="2400" dirty="0"/>
              <a:t>self-Taught</a:t>
            </a:r>
            <a:r>
              <a:rPr lang="zh-CN" altLang="en-US" sz="2400" dirty="0"/>
              <a:t> </a:t>
            </a:r>
            <a:r>
              <a:rPr lang="en-US" altLang="zh-CN" sz="2400" dirty="0"/>
              <a:t>Reasoner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Quite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STaR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1872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34735</TotalTime>
  <Words>107</Words>
  <Application>Microsoft Macintosh PowerPoint</Application>
  <PresentationFormat>自定义</PresentationFormat>
  <Paragraphs>31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视频内容</vt:lpstr>
      <vt:lpstr>PowerPoint 演示文稿</vt:lpstr>
      <vt:lpstr>官网链接</vt:lpstr>
      <vt:lpstr>PowerPoint 演示文稿</vt:lpstr>
      <vt:lpstr>AIME 2024</vt:lpstr>
      <vt:lpstr>CodeForces</vt:lpstr>
      <vt:lpstr>PowerPoint 演示文稿</vt:lpstr>
      <vt:lpstr>强化学习 Reinforcement Learning</vt:lpstr>
      <vt:lpstr>思维连 Chain-of-Thought</vt:lpstr>
      <vt:lpstr>PowerPoint 演示文稿</vt:lpstr>
      <vt:lpstr>与 OpenAI 的差距</vt:lpstr>
      <vt:lpstr>对算力的消耗的预测</vt:lpstr>
      <vt:lpstr>算法技术路线的选择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11797</cp:revision>
  <cp:lastPrinted>2023-09-08T09:14:01Z</cp:lastPrinted>
  <dcterms:created xsi:type="dcterms:W3CDTF">2020-08-28T08:44:19Z</dcterms:created>
  <dcterms:modified xsi:type="dcterms:W3CDTF">2024-09-13T08:20:00Z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